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70" r:id="rId5"/>
    <p:sldId id="268" r:id="rId6"/>
    <p:sldId id="271" r:id="rId7"/>
    <p:sldId id="273" r:id="rId8"/>
    <p:sldId id="275" r:id="rId9"/>
    <p:sldId id="276" r:id="rId10"/>
    <p:sldId id="277" r:id="rId11"/>
    <p:sldId id="25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81" d="100"/>
          <a:sy n="81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C3CC250-B89B-4956-B206-5B994E1B9755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DCC44C2-674D-4067-BB67-66FA676296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559081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132856"/>
            <a:ext cx="7772400" cy="2544688"/>
          </a:xfrm>
        </p:spPr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</a:rPr>
              <a:t>«Федеральная образовательная программа дошкольного образования»</a:t>
            </a:r>
          </a:p>
          <a:p>
            <a:endParaRPr lang="ru-RU" sz="2800" b="1" i="1" dirty="0">
              <a:solidFill>
                <a:srgbClr val="002060"/>
              </a:solidFill>
            </a:endParaRPr>
          </a:p>
          <a:p>
            <a:endParaRPr lang="ru-RU" sz="2800" b="1" i="1" dirty="0">
              <a:solidFill>
                <a:srgbClr val="002060"/>
              </a:solidFill>
            </a:endParaRPr>
          </a:p>
          <a:p>
            <a:endParaRPr lang="ru-RU" sz="2800" b="1" i="1" dirty="0">
              <a:solidFill>
                <a:srgbClr val="002060"/>
              </a:solidFill>
            </a:endParaRPr>
          </a:p>
          <a:p>
            <a:endParaRPr lang="ru-RU" sz="1800" b="1" i="1" dirty="0">
              <a:solidFill>
                <a:srgbClr val="002060"/>
              </a:solidFill>
            </a:endParaRPr>
          </a:p>
          <a:p>
            <a:endParaRPr lang="ru-RU" sz="1800" b="1" i="1" dirty="0">
              <a:solidFill>
                <a:srgbClr val="002060"/>
              </a:solidFill>
            </a:endParaRPr>
          </a:p>
          <a:p>
            <a:endParaRPr lang="ru-RU" sz="1800" b="1" i="1" dirty="0">
              <a:solidFill>
                <a:srgbClr val="002060"/>
              </a:solidFill>
            </a:endParaRPr>
          </a:p>
          <a:p>
            <a:endParaRPr lang="ru-RU" sz="1800" b="1" i="1" dirty="0">
              <a:solidFill>
                <a:srgbClr val="002060"/>
              </a:solidFill>
            </a:endParaRPr>
          </a:p>
          <a:p>
            <a:r>
              <a:rPr lang="ru-RU" sz="1800" b="1" i="1" dirty="0">
                <a:solidFill>
                  <a:srgbClr val="002060"/>
                </a:solidFill>
              </a:rPr>
              <a:t>Краткая презентация</a:t>
            </a:r>
            <a:endParaRPr lang="ru-RU" sz="1800" dirty="0">
              <a:solidFill>
                <a:srgbClr val="002060"/>
              </a:solidFill>
            </a:endParaRPr>
          </a:p>
          <a:p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332656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 395 комбинированного вида»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Московского района г. Казани</a:t>
            </a:r>
          </a:p>
        </p:txBody>
      </p:sp>
    </p:spTree>
    <p:extLst>
      <p:ext uri="{BB962C8B-B14F-4D97-AF65-F5344CB8AC3E}">
        <p14:creationId xmlns:p14="http://schemas.microsoft.com/office/powerpoint/2010/main" val="98369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3257"/>
            <a:ext cx="8640960" cy="62422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908720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25 ноября 2022 года Приказом Министерства просвещения РФ </a:t>
            </a:r>
          </a:p>
          <a:p>
            <a:pPr algn="ctr"/>
            <a:r>
              <a:rPr lang="ru-RU" sz="2200" b="1" dirty="0" err="1"/>
              <a:t>No</a:t>
            </a:r>
            <a:r>
              <a:rPr lang="ru-RU" sz="2200" b="1" dirty="0"/>
              <a:t> 1028</a:t>
            </a:r>
            <a:br>
              <a:rPr lang="ru-RU" sz="2200" b="1" dirty="0"/>
            </a:br>
            <a:r>
              <a:rPr lang="ru-RU" sz="2200" b="1" dirty="0"/>
              <a:t>утверждена федеральная образовательная программа дошкольного образования (далее – ФОП ДО).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789521"/>
            <a:ext cx="8352928" cy="2062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i="1" dirty="0"/>
              <a:t>ФОП ДО разработана в соответствии с Порядком разработки и</a:t>
            </a:r>
            <a:br>
              <a:rPr lang="ru-RU" sz="2200" b="1" i="1" dirty="0"/>
            </a:br>
            <a:r>
              <a:rPr lang="ru-RU" sz="2200" b="1" i="1" dirty="0"/>
              <a:t>утверждения федеральных основных общеобразовательных программ, утвержденным приказом Министерства просвещения РФ от 30 сентября 2022 г. </a:t>
            </a:r>
            <a:r>
              <a:rPr lang="ru-RU" sz="2200" b="1" i="1" dirty="0" err="1"/>
              <a:t>No</a:t>
            </a:r>
            <a:r>
              <a:rPr lang="ru-RU" sz="2200" b="1" i="1" dirty="0"/>
              <a:t> 874.</a:t>
            </a:r>
          </a:p>
        </p:txBody>
      </p:sp>
    </p:spTree>
    <p:extLst>
      <p:ext uri="{BB962C8B-B14F-4D97-AF65-F5344CB8AC3E}">
        <p14:creationId xmlns:p14="http://schemas.microsoft.com/office/powerpoint/2010/main" val="3506582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3257"/>
            <a:ext cx="8640960" cy="62422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3548" y="908720"/>
            <a:ext cx="8280920" cy="362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ФГОС ДО – основа для разработки ФОП ДО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образовательной программы детского сада.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программы ДОО </a:t>
            </a:r>
            <a:b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обеспечивает физическое и психическое развитие детей в различных видах деятельности.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Образовательные области следует рассматривать как направления обучения и воспитания детей.</a:t>
            </a:r>
            <a:endParaRPr lang="ru-RU" sz="24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3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-99392"/>
            <a:ext cx="8964488" cy="7060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Совокупные задачи воспитания в рамках образовательной</a:t>
            </a:r>
            <a:b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области «Социально-коммуникативное развитие»</a:t>
            </a:r>
            <a:endParaRPr lang="ru-RU" sz="20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b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Приобщить детей к ценностям «Родина», «Природа», «Семья»,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«Человек», «Жизнь», «Милосердие», «Добро», «Дружба»,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«Сотрудничество», «Труд», а именно: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уважение к своей семье, своему населенному пункту,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родному краю, своей стране;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уважительное отношение к другим людям – детям,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родителям, педагогам, соседям и другим взрослым, вне зависимости от их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этнической и национальной принадлежности;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ценностное отношение к культурному наследию своего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народа, к нравственным и культурным традициям России;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содействовать становлению целостной картины мира на основе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представлений о добре и зле, красоте и уродстве, правде и лжи;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социальные чувства и навыки: способность к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сопереживанию, общительность, дружелюбие, сотрудничество, умение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соблюдать правила, активную личностную позицию;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создавать условия, в которых ребенок сможет сделать нравственный,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социально значимый поступок, приобретет опыт милосердия и заботы;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поддерживать трудовые усилия, привычки к доступному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дошкольнику напряжению физических, умственных и нравственных сил для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решения трудовой задачи;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способность бережно и уважительно относиться к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результатам своего труда и труда других людей.</a:t>
            </a:r>
            <a:endParaRPr lang="ru-RU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850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16632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Совокупные задачи воспитания в рамках образовательной</a:t>
            </a:r>
            <a:b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области «Познавательное развитие»</a:t>
            </a:r>
            <a:endParaRPr lang="ru-RU" sz="20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детей к ценностям «Человек», «Семья», «Познание»,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«Родина» и «Природа», а именно: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отношение к знанию как ценности, формировать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понимание значения образования для человека, общества, страны;</a:t>
            </a:r>
          </a:p>
          <a:p>
            <a:pPr algn="just"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к отечественным традициям и праздникам, истории и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достижениям родной страны, культурному наследию народов России;</a:t>
            </a:r>
          </a:p>
          <a:p>
            <a:pPr algn="just"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уважение к людям – представителям разных народов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России независимо от их этнической принадлежности;</a:t>
            </a:r>
          </a:p>
          <a:p>
            <a:pPr algn="just"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уважительное отношение к государственным символам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страны: флагу, гербу, гимну;</a:t>
            </a:r>
          </a:p>
          <a:p>
            <a:pPr algn="just"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бережное и ответственное отношение к природе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родного края, родной страны, формировать первый опыт действий по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сохранению природы.</a:t>
            </a:r>
            <a:endParaRPr lang="ru-RU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11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3257"/>
            <a:ext cx="8640960" cy="62422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764704"/>
            <a:ext cx="8424936" cy="4011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Совокупные задачи воспитания в рамках</a:t>
            </a:r>
            <a:b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образовательной области «Речевое развитие»</a:t>
            </a:r>
            <a:endParaRPr lang="ru-RU" sz="20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b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детей к ценностям «Культура» и «Красота», а именно: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учить детей разным формам речевого этикета, которые отражают</a:t>
            </a:r>
            <a:b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принятые в обществе правила и нормы культурного поведения;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отношение к родному языку как ценности, умение</a:t>
            </a:r>
            <a:b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чувствовать красоту языка, стремление говорить красиво: на правильном, богатом, образном языке.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314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64096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Совокупные задачи воспитания в рамках образовательной</a:t>
            </a:r>
            <a:b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области «Художественно-эстетическое развитие»</a:t>
            </a:r>
            <a:endParaRPr lang="ru-RU" sz="20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детей к ценностям «Культура» и «Красота», а именно: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эстетические чувства: удивление, радость, восхищение к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различным объектам и явлениям окружающего природного, бытового,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социального мира, к произведениям разных видов, жанров и стилей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искусства в соответствии с возрастными особенностями;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к традициям и великому культурному наследию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российского народа, шедеврам мировой художественной культуры;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эстетическое, эмоционально-ценностное отношение к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окружающему миру для гармонизации внешнего и внутреннего мира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ребенка;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создавать условия для раскрытия детьми базовых ценностей и их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проживания в разных видах художественно-творческой деятельности;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целостную картину мира на основе интеграции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интеллектуального и эмоционально-образного способов его освоения детьми;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создавать условия для выявления, развития и реализации творческого потенциала каждого ребенка с учетом его индивидуальности,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поддерживать его готовность к творческой самореализации и сотворчеству с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другими детьми и взрослыми.</a:t>
            </a:r>
            <a:endParaRPr lang="ru-RU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3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712968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Совокупные задачи воспитания в рамках образовательной</a:t>
            </a:r>
            <a:b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области «Физическое развитие»</a:t>
            </a:r>
            <a:endParaRPr lang="ru-RU" sz="20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детей к ценностям «Жизнь», «Здоровье», а именно:</a:t>
            </a:r>
          </a:p>
          <a:p>
            <a:pPr algn="just"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осознанное отношение к жизни как основоположной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ценности и здоровью как совокупности физического, духовного и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социального благополучия человека;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</a:t>
            </a:r>
            <a:r>
              <a:rPr lang="ru-RU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возрастосообразные</a:t>
            </a: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представления и знания в области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физической культуры, здоровья и безопасного образа жизни;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эмоционально-ценностное отношение к здоровому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образу жизни, физическим упражнениям, подвижным играм, закаливанию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организма, гигиеническим нормам и правилам;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активность, самостоятельность, самоуважение,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коммуникабельность, уверенность и другие личностные качества;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приобщать к ценностям, нормам и знаниям физической культуры в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целях физического развития и саморазвития детей;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основные гигиенические навыки, представления о</a:t>
            </a:r>
            <a:b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здоровом образе жизни.</a:t>
            </a:r>
            <a:endParaRPr lang="ru-RU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09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3257"/>
            <a:ext cx="8640960" cy="62422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9891" y="764704"/>
            <a:ext cx="8496944" cy="4017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Одно из важных достижений в данной программе, что четко прописаны планируемые результаты по каждой возрастной группе. </a:t>
            </a: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endParaRPr lang="ru-RU" sz="2400" b="1" u="sng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Планируемые результаты – возрастные характеристики </a:t>
            </a:r>
            <a:r>
              <a:rPr lang="ru-RU" sz="2400" b="1" i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возможных достижений ребёнка дошкольного возраста</a:t>
            </a: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на разных возрастных этапах и к завершению дошкольного образования.</a:t>
            </a:r>
            <a:endParaRPr lang="ru-RU" sz="24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1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615722"/>
            <a:ext cx="8640960" cy="62422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638042"/>
            <a:ext cx="8280920" cy="3901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условия обучения и воспитания остались прежними, но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и ДОУ внедряют  ФОП, для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формирования единого образовательного пространства и обеспечения качественного базового образование детей.</a:t>
            </a:r>
            <a:endParaRPr lang="ru-RU" sz="2800" b="1" i="1" u="sng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81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2635"/>
            <a:ext cx="8640960" cy="62422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5616" y="2564904"/>
            <a:ext cx="74168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45910433"/>
      </p:ext>
    </p:extLst>
  </p:cSld>
  <p:clrMapOvr>
    <a:masterClrMapping/>
  </p:clrMapOvr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аттестация Леонова Л.Л. ред</Template>
  <TotalTime>511</TotalTime>
  <Words>915</Words>
  <Application>Microsoft Office PowerPoint</Application>
  <PresentationFormat>Экран (4:3)</PresentationFormat>
  <Paragraphs>71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Times New Roman</vt:lpstr>
      <vt:lpstr>Wingdings</vt:lpstr>
      <vt:lpstr>День Победы_06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«Бережливый детский сад- оптимизация процесса подготовки к занятиям по изобразительной деятельности»</dc:title>
  <dc:creator>Елена</dc:creator>
  <cp:lastModifiedBy>User</cp:lastModifiedBy>
  <cp:revision>81</cp:revision>
  <dcterms:created xsi:type="dcterms:W3CDTF">2019-11-16T09:34:53Z</dcterms:created>
  <dcterms:modified xsi:type="dcterms:W3CDTF">2023-08-25T13:00:20Z</dcterms:modified>
</cp:coreProperties>
</file>